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331" r:id="rId6"/>
    <p:sldId id="262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322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83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C0C0C"/>
                </a:solidFill>
                <a:latin typeface="Arial" panose="020B0704020202020204"/>
                <a:cs typeface="Arial" panose="020B07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C0C0C"/>
                </a:solidFill>
                <a:latin typeface="Arial" panose="020B0704020202020204"/>
                <a:cs typeface="Arial" panose="020B07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11024" y="1091005"/>
            <a:ext cx="3670935" cy="408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rgbClr val="0C0C0C"/>
                </a:solidFill>
                <a:latin typeface="Arial" panose="020B0704020202020204"/>
                <a:cs typeface="Arial" panose="020B07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C0C0C"/>
                </a:solidFill>
                <a:latin typeface="Arial" panose="020B0704020202020204"/>
                <a:cs typeface="Arial" panose="020B07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88534" y="1095340"/>
            <a:ext cx="4871084" cy="393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C0C0C"/>
                </a:solidFill>
                <a:latin typeface="Arial" panose="020B0704020202020204"/>
                <a:cs typeface="Arial" panose="020B07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3975" y="2921889"/>
            <a:ext cx="10544048" cy="2586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28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2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28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2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43.jpe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46.jpeg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0.png"/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4184" y="3334156"/>
            <a:ext cx="1035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0D0D0D"/>
                </a:solidFill>
                <a:latin typeface="Calibri" panose="020F0702030404030204"/>
                <a:cs typeface="Calibri" panose="020F0702030404030204"/>
              </a:rPr>
              <a:t>v</a:t>
            </a:r>
            <a:endParaRPr sz="1800">
              <a:latin typeface="Calibri" panose="020F0702030404030204"/>
              <a:cs typeface="Calibri" panose="020F07020304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0" y="513587"/>
            <a:ext cx="6858000" cy="5830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6051" y="339852"/>
            <a:ext cx="1406652" cy="528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5843" y="5830822"/>
            <a:ext cx="1850136" cy="909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13508" y="2204923"/>
            <a:ext cx="3880358" cy="631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13508" y="2754122"/>
            <a:ext cx="3702304" cy="630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13508" y="3302457"/>
            <a:ext cx="4074668" cy="631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3508" y="4423283"/>
            <a:ext cx="3944493" cy="403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 panose="020B0704020202020204"/>
                <a:cs typeface="Arial" panose="020B0704020202020204"/>
              </a:rPr>
              <a:t>Art </a:t>
            </a:r>
            <a:r>
              <a:rPr sz="2000" b="1" spc="-100" dirty="0">
                <a:latin typeface="Arial" panose="020B0704020202020204"/>
                <a:cs typeface="Arial" panose="020B0704020202020204"/>
              </a:rPr>
              <a:t>Direct</a:t>
            </a: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or,</a:t>
            </a:r>
            <a:endParaRPr lang="en-US" sz="2000" b="1" spc="-100" dirty="0"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Graphic Designer</a:t>
            </a:r>
            <a:endParaRPr sz="2000" dirty="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 panose="020B0704020202020204"/>
                <a:cs typeface="Arial" panose="020B0704020202020204"/>
              </a:rPr>
              <a:t>Graphic Design, Motion Graphics and UI Design</a:t>
            </a:r>
            <a:endParaRPr lang="en-US" sz="2000" b="1" spc="-75" dirty="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27524" y="973623"/>
            <a:ext cx="3498715" cy="3498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36391" y="2443481"/>
            <a:ext cx="3498715" cy="34987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ast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836391" y="2443481"/>
            <a:ext cx="3498715" cy="3498715"/>
          </a:xfrm>
          <a:prstGeom prst="rect">
            <a:avLst/>
          </a:prstGeom>
        </p:spPr>
      </p:pic>
      <p:pic>
        <p:nvPicPr>
          <p:cNvPr id="4" name="Easter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0863" y="1022924"/>
            <a:ext cx="3498716" cy="349871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 panose="020B0704020202020204"/>
                <a:cs typeface="Arial" panose="020B0704020202020204"/>
              </a:rPr>
              <a:t>Art </a:t>
            </a:r>
            <a:r>
              <a:rPr sz="2000" b="1" spc="-100" dirty="0">
                <a:latin typeface="Arial" panose="020B0704020202020204"/>
                <a:cs typeface="Arial" panose="020B0704020202020204"/>
              </a:rPr>
              <a:t>Direct</a:t>
            </a: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or,</a:t>
            </a:r>
            <a:endParaRPr lang="en-US" sz="2000" b="1" spc="-100" dirty="0"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Graphic Designer</a:t>
            </a:r>
            <a:endParaRPr sz="2000" dirty="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 panose="020B0704020202020204"/>
                <a:cs typeface="Arial" panose="020B0704020202020204"/>
              </a:rPr>
              <a:t>Graphic Design, Motion Graphics and UI Design</a:t>
            </a:r>
            <a:endParaRPr lang="en-US" sz="2000" b="1" spc="-75" dirty="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ast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836391" y="2443481"/>
            <a:ext cx="3498715" cy="3498715"/>
          </a:xfrm>
          <a:prstGeom prst="rect">
            <a:avLst/>
          </a:prstGeom>
        </p:spPr>
      </p:pic>
      <p:pic>
        <p:nvPicPr>
          <p:cNvPr id="4" name="Easter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0863" y="1022924"/>
            <a:ext cx="3498716" cy="349871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 panose="020B0704020202020204"/>
                <a:cs typeface="Arial" panose="020B0704020202020204"/>
              </a:rPr>
              <a:t>Art </a:t>
            </a:r>
            <a:r>
              <a:rPr sz="2000" b="1" spc="-100" dirty="0">
                <a:latin typeface="Arial" panose="020B0704020202020204"/>
                <a:cs typeface="Arial" panose="020B0704020202020204"/>
              </a:rPr>
              <a:t>Direct</a:t>
            </a: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or,</a:t>
            </a:r>
            <a:endParaRPr lang="en-US" sz="2000" b="1" spc="-100" dirty="0"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Graphic Designer</a:t>
            </a:r>
            <a:endParaRPr sz="2000" dirty="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 panose="020B0704020202020204"/>
                <a:cs typeface="Arial" panose="020B0704020202020204"/>
              </a:rPr>
              <a:t>Graphic Design, Motion Graphics and UI Design</a:t>
            </a:r>
            <a:endParaRPr lang="en-US" sz="2000" b="1" spc="-75" dirty="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E3E3E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3975" y="1495806"/>
            <a:ext cx="2512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</a:t>
            </a:r>
            <a:r>
              <a:rPr sz="32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BJE</a:t>
            </a:r>
            <a:r>
              <a:rPr sz="32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</a:t>
            </a:r>
            <a:r>
              <a:rPr sz="32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</a:t>
            </a:r>
            <a:r>
              <a:rPr sz="3200" spc="-1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</a:t>
            </a:r>
            <a:r>
              <a:rPr sz="32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V</a:t>
            </a:r>
            <a:r>
              <a:rPr sz="3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E</a:t>
            </a:r>
            <a:endParaRPr sz="32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3975" y="2921889"/>
            <a:ext cx="558482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To</a:t>
            </a:r>
            <a:r>
              <a:rPr sz="2400" spc="-2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encourage</a:t>
            </a:r>
            <a:r>
              <a:rPr sz="2400" spc="-2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the</a:t>
            </a:r>
            <a:r>
              <a:rPr sz="2400" spc="-23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culture</a:t>
            </a:r>
            <a:r>
              <a:rPr sz="2400" spc="-25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of</a:t>
            </a:r>
            <a:r>
              <a:rPr sz="2400" spc="-2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Healthy</a:t>
            </a:r>
            <a:r>
              <a:rPr sz="2400" spc="-23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Breakfast  </a:t>
            </a:r>
            <a:r>
              <a:rPr sz="2400" spc="-9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which </a:t>
            </a:r>
            <a:r>
              <a:rPr sz="2400" spc="-8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wil </a:t>
            </a:r>
            <a:r>
              <a:rPr sz="2400" spc="-9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also drive </a:t>
            </a:r>
            <a:r>
              <a:rPr sz="2400" spc="-10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consumption </a:t>
            </a:r>
            <a:r>
              <a:rPr sz="2400" spc="-8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and 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increase </a:t>
            </a:r>
            <a:r>
              <a:rPr sz="2400" spc="-16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Top </a:t>
            </a:r>
            <a:r>
              <a:rPr sz="2400" spc="-6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of </a:t>
            </a:r>
            <a:r>
              <a:rPr sz="2400" spc="-8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Mind </a:t>
            </a:r>
            <a:r>
              <a:rPr sz="2400" spc="-11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Awareness </a:t>
            </a:r>
            <a:r>
              <a:rPr sz="2400" spc="-6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we  </a:t>
            </a:r>
            <a:r>
              <a:rPr sz="2400" spc="-10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developed</a:t>
            </a:r>
            <a:r>
              <a:rPr sz="2400" spc="-23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</a:t>
            </a:r>
            <a:r>
              <a:rPr sz="2400" spc="-229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healthy</a:t>
            </a:r>
            <a:r>
              <a:rPr sz="2400" spc="-23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breakfast</a:t>
            </a:r>
            <a:r>
              <a:rPr sz="2400" spc="-27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chal</a:t>
            </a:r>
            <a:r>
              <a:rPr sz="2400" spc="-36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enge</a:t>
            </a:r>
            <a:endParaRPr sz="24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 panose="020B0704020202020204"/>
              <a:cs typeface="Arial" panose="020B0704020202020204"/>
            </a:endParaRPr>
          </a:p>
          <a:p>
            <a:pPr marL="12700" marR="317500">
              <a:lnSpc>
                <a:spcPct val="100000"/>
              </a:lnSpc>
            </a:pPr>
            <a:r>
              <a:rPr sz="2400" spc="-5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My</a:t>
            </a:r>
            <a:r>
              <a:rPr sz="2400" spc="-2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role</a:t>
            </a:r>
            <a:r>
              <a:rPr sz="2400" spc="-2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was</a:t>
            </a:r>
            <a:r>
              <a:rPr sz="2400" spc="-22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to</a:t>
            </a:r>
            <a:r>
              <a:rPr sz="2400" spc="32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design</a:t>
            </a:r>
            <a:r>
              <a:rPr sz="2400" spc="-25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the</a:t>
            </a:r>
            <a:r>
              <a:rPr sz="2400" spc="-2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User</a:t>
            </a:r>
            <a:r>
              <a:rPr sz="2400" spc="-23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interface</a:t>
            </a:r>
            <a:r>
              <a:rPr sz="2400" spc="-26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of  </a:t>
            </a:r>
            <a:r>
              <a:rPr sz="2400" spc="-7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the </a:t>
            </a:r>
            <a:r>
              <a:rPr sz="2400" spc="-8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App</a:t>
            </a:r>
            <a:r>
              <a:rPr sz="2400" spc="-5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concept</a:t>
            </a:r>
            <a:endParaRPr sz="24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E3E3E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39381" y="1979422"/>
            <a:ext cx="6546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UX</a:t>
            </a:r>
            <a:endParaRPr sz="32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39381" y="2582113"/>
            <a:ext cx="326644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After</a:t>
            </a:r>
            <a:r>
              <a:rPr sz="2400" spc="-26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some</a:t>
            </a:r>
            <a:r>
              <a:rPr sz="2400" spc="-254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user</a:t>
            </a:r>
            <a:r>
              <a:rPr sz="2400" spc="-23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interviews</a:t>
            </a:r>
            <a:endParaRPr sz="24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7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and </a:t>
            </a:r>
            <a:r>
              <a:rPr sz="2400" spc="-8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task</a:t>
            </a:r>
            <a:r>
              <a:rPr sz="2400" spc="-40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analysis</a:t>
            </a:r>
            <a:endParaRPr sz="24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</a:pPr>
            <a:endParaRPr sz="2500">
              <a:latin typeface="Arial" panose="020B0704020202020204"/>
              <a:cs typeface="Arial" panose="020B0704020202020204"/>
            </a:endParaRPr>
          </a:p>
          <a:p>
            <a:pPr marL="12700" marR="26543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I </a:t>
            </a:r>
            <a:r>
              <a:rPr sz="2400" spc="-8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did </a:t>
            </a:r>
            <a:r>
              <a:rPr sz="2400" spc="-7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the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Information  </a:t>
            </a:r>
            <a:r>
              <a:rPr sz="2400" spc="-10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architecture </a:t>
            </a:r>
            <a:r>
              <a:rPr sz="2400" spc="-8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and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defined  </a:t>
            </a:r>
            <a:r>
              <a:rPr sz="2400" spc="-7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the</a:t>
            </a:r>
            <a:r>
              <a:rPr sz="2400" spc="-25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pages</a:t>
            </a:r>
            <a:r>
              <a:rPr sz="2400" spc="-26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reqired</a:t>
            </a:r>
            <a:r>
              <a:rPr sz="2400" spc="-25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for</a:t>
            </a:r>
            <a:r>
              <a:rPr sz="2400" spc="-254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the  app</a:t>
            </a:r>
            <a:r>
              <a:rPr sz="2400" spc="-23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and</a:t>
            </a:r>
            <a:r>
              <a:rPr sz="2400" spc="-229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the</a:t>
            </a:r>
            <a:r>
              <a:rPr sz="2400" spc="-26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Wireframe</a:t>
            </a:r>
            <a:endParaRPr sz="24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4104" y="5085588"/>
            <a:ext cx="2279353" cy="5793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96000" y="464819"/>
            <a:ext cx="2511552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3216" y="3981144"/>
            <a:ext cx="483997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95" dirty="0">
                <a:solidFill>
                  <a:srgbClr val="1A2D4B"/>
                </a:solidFill>
              </a:rPr>
              <a:t>Splash </a:t>
            </a:r>
            <a:r>
              <a:rPr sz="3200" spc="-85" dirty="0">
                <a:solidFill>
                  <a:srgbClr val="1A2D4B"/>
                </a:solidFill>
              </a:rPr>
              <a:t>page </a:t>
            </a:r>
            <a:r>
              <a:rPr sz="3200" dirty="0">
                <a:solidFill>
                  <a:srgbClr val="1A2D4B"/>
                </a:solidFill>
              </a:rPr>
              <a:t>&amp;</a:t>
            </a:r>
            <a:r>
              <a:rPr sz="3200" spc="-655" dirty="0">
                <a:solidFill>
                  <a:srgbClr val="1A2D4B"/>
                </a:solidFill>
              </a:rPr>
              <a:t> </a:t>
            </a:r>
            <a:r>
              <a:rPr sz="3200" spc="-105" dirty="0">
                <a:solidFill>
                  <a:srgbClr val="1A2D4B"/>
                </a:solidFill>
              </a:rPr>
              <a:t>onboarding  </a:t>
            </a:r>
            <a:r>
              <a:rPr sz="3200" spc="-85" dirty="0">
                <a:solidFill>
                  <a:srgbClr val="1A2D4B"/>
                </a:solidFill>
              </a:rPr>
              <a:t>page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9310016" y="5993891"/>
            <a:ext cx="2279353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01911" y="1373124"/>
            <a:ext cx="2511552" cy="457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0068" y="6333749"/>
            <a:ext cx="2279353" cy="5219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21964" y="1712976"/>
            <a:ext cx="2511551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42303" y="4380433"/>
            <a:ext cx="438848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8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Sign</a:t>
            </a:r>
            <a:r>
              <a:rPr sz="3200" b="1" spc="-27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3200" b="1" spc="-5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up</a:t>
            </a:r>
            <a:r>
              <a:rPr sz="3200" b="1" spc="-254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3200" b="1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&amp;</a:t>
            </a:r>
            <a:r>
              <a:rPr sz="3200" b="1" spc="-240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3200" b="1" spc="-100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profile</a:t>
            </a:r>
            <a:r>
              <a:rPr sz="3200" b="1" spc="-28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3200" b="1" spc="-9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update  </a:t>
            </a:r>
            <a:r>
              <a:rPr sz="3200" b="1" spc="-90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pages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" y="5640320"/>
            <a:ext cx="2513838" cy="12153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3963" y="1019555"/>
            <a:ext cx="2513076" cy="457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68172" y="3842130"/>
            <a:ext cx="412115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1" spc="-90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Daily </a:t>
            </a:r>
            <a:r>
              <a:rPr sz="3200" b="1" spc="-8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diet </a:t>
            </a:r>
            <a:r>
              <a:rPr sz="3200" b="1" spc="-10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dashboard</a:t>
            </a:r>
            <a:r>
              <a:rPr sz="3200" b="1" spc="-66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3200" b="1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&amp;  </a:t>
            </a:r>
            <a:r>
              <a:rPr sz="3200" b="1" spc="-8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Menu</a:t>
            </a:r>
            <a:r>
              <a:rPr sz="3200" b="1" spc="-260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3200" b="1" spc="-90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pages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04104" y="4962144"/>
            <a:ext cx="2279353" cy="579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96000" y="341375"/>
            <a:ext cx="2511552" cy="457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310016" y="6031994"/>
            <a:ext cx="2279353" cy="577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01911" y="1411224"/>
            <a:ext cx="2511552" cy="457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442704" y="1801367"/>
            <a:ext cx="2008632" cy="3794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851395" y="4897628"/>
            <a:ext cx="38080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8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Meal </a:t>
            </a:r>
            <a:r>
              <a:rPr sz="3200" b="1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&amp;</a:t>
            </a:r>
            <a:r>
              <a:rPr sz="3200" b="1" spc="-650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3200" b="1" spc="-9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Recipe </a:t>
            </a:r>
            <a:r>
              <a:rPr sz="3200" b="1" spc="-90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pages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6948" y="5477255"/>
            <a:ext cx="2512314" cy="13784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8472" y="856488"/>
            <a:ext cx="2511552" cy="457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51623" y="6547103"/>
            <a:ext cx="2265650" cy="3086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34384" y="1926335"/>
            <a:ext cx="2511552" cy="457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78408" y="1228344"/>
            <a:ext cx="2011679" cy="38298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2432" y="1066800"/>
            <a:ext cx="2628138" cy="5791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7847" y="5821678"/>
            <a:ext cx="1872995" cy="92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568188" y="4386198"/>
            <a:ext cx="483108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1" spc="-9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Reward </a:t>
            </a:r>
            <a:r>
              <a:rPr sz="3200" b="1" spc="-8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page </a:t>
            </a:r>
            <a:r>
              <a:rPr sz="3200" b="1" spc="-7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for </a:t>
            </a:r>
            <a:r>
              <a:rPr sz="3200" b="1" spc="-10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following  </a:t>
            </a:r>
            <a:r>
              <a:rPr sz="3200" b="1" spc="-100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through </a:t>
            </a:r>
            <a:r>
              <a:rPr sz="3200" b="1" spc="-8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with </a:t>
            </a:r>
            <a:r>
              <a:rPr sz="3200" b="1" spc="-7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the</a:t>
            </a:r>
            <a:r>
              <a:rPr sz="3200" b="1" spc="-64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3200" b="1" spc="-105" dirty="0">
                <a:solidFill>
                  <a:srgbClr val="1A2D4B"/>
                </a:solidFill>
                <a:latin typeface="Arial" panose="020B0704020202020204"/>
                <a:cs typeface="Arial" panose="020B0704020202020204"/>
              </a:rPr>
              <a:t>challenge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2580" y="940307"/>
            <a:ext cx="8921525" cy="49225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30979" y="800100"/>
            <a:ext cx="4130039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7432" y="877574"/>
            <a:ext cx="8488351" cy="38028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8494776" y="2596895"/>
            <a:ext cx="2918460" cy="29337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 panose="020B0704020202020204"/>
                <a:cs typeface="Arial" panose="020B0704020202020204"/>
              </a:rPr>
              <a:t>Art </a:t>
            </a:r>
            <a:r>
              <a:rPr sz="2000" b="1" spc="-100" dirty="0">
                <a:latin typeface="Arial" panose="020B0704020202020204"/>
                <a:cs typeface="Arial" panose="020B0704020202020204"/>
              </a:rPr>
              <a:t>Direct</a:t>
            </a: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or,</a:t>
            </a:r>
            <a:endParaRPr lang="en-US" sz="2000" b="1" spc="-100" dirty="0"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Graphic Designer</a:t>
            </a:r>
            <a:endParaRPr sz="2000" dirty="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 panose="020B0704020202020204"/>
                <a:cs typeface="Arial" panose="020B0704020202020204"/>
              </a:rPr>
              <a:t>Graphic Design, Motion Graphics and UI Design</a:t>
            </a:r>
            <a:endParaRPr lang="en-US" sz="2000" b="1" spc="-75" dirty="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12" name="NBR Fe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4138" y="2060788"/>
            <a:ext cx="3606016" cy="3586093"/>
          </a:xfrm>
          <a:prstGeom prst="rect">
            <a:avLst/>
          </a:prstGeom>
        </p:spPr>
      </p:pic>
      <p:sp>
        <p:nvSpPr>
          <p:cNvPr id="13" name="object 8"/>
          <p:cNvSpPr txBox="1"/>
          <p:nvPr/>
        </p:nvSpPr>
        <p:spPr>
          <a:xfrm>
            <a:off x="8833207" y="5776238"/>
            <a:ext cx="194787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704020202020204"/>
                <a:cs typeface="Arial" panose="020B0704020202020204"/>
              </a:rPr>
              <a:t>CLICK TO PLAY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Arial" panose="020B0704020202020204"/>
              <a:cs typeface="Arial" panose="020B0704020202020204"/>
            </a:endParaRPr>
          </a:p>
        </p:txBody>
      </p:sp>
      <p:pic>
        <p:nvPicPr>
          <p:cNvPr id="15" name="Picture 14" descr="A sign above a store&#10;&#10;Description automatically generated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11" y="707480"/>
            <a:ext cx="3360252" cy="3360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77449" y="2060788"/>
            <a:ext cx="3360252" cy="336025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 panose="020B0704020202020204"/>
                <a:cs typeface="Arial" panose="020B0704020202020204"/>
              </a:rPr>
              <a:t>Art </a:t>
            </a:r>
            <a:r>
              <a:rPr sz="2000" b="1" spc="-100" dirty="0">
                <a:latin typeface="Arial" panose="020B0704020202020204"/>
                <a:cs typeface="Arial" panose="020B0704020202020204"/>
              </a:rPr>
              <a:t>Direct</a:t>
            </a: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or,</a:t>
            </a:r>
            <a:endParaRPr lang="en-US" sz="2000" b="1" spc="-100" dirty="0"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Graphic Designer</a:t>
            </a:r>
            <a:endParaRPr sz="2000" dirty="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 panose="020B0704020202020204"/>
                <a:cs typeface="Arial" panose="020B0704020202020204"/>
              </a:rPr>
              <a:t>Graphic Design, Motion Graphics and UI Design</a:t>
            </a:r>
            <a:endParaRPr lang="en-US" sz="2000" b="1" spc="-75" dirty="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3311" y="707480"/>
            <a:ext cx="3360252" cy="33602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 panose="020B0704020202020204"/>
                <a:cs typeface="Arial" panose="020B0704020202020204"/>
              </a:rPr>
              <a:t>Art </a:t>
            </a:r>
            <a:r>
              <a:rPr sz="2000" b="1" spc="-100" dirty="0">
                <a:latin typeface="Arial" panose="020B0704020202020204"/>
                <a:cs typeface="Arial" panose="020B0704020202020204"/>
              </a:rPr>
              <a:t>Direct</a:t>
            </a: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or,</a:t>
            </a:r>
            <a:endParaRPr lang="en-US" sz="2000" b="1" spc="-100" dirty="0"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Graphic Designer</a:t>
            </a:r>
            <a:endParaRPr sz="2000" dirty="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 panose="020B0704020202020204"/>
                <a:cs typeface="Arial" panose="020B0704020202020204"/>
              </a:rPr>
              <a:t>Graphic Design, Motion Graphics and UI Design</a:t>
            </a:r>
            <a:endParaRPr lang="en-US" sz="2000" b="1" spc="-75" dirty="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3" name="Picture 2" descr="A picture containing photo, table, coffee, sitting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342003"/>
            <a:ext cx="2072943" cy="36852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1" y="1325070"/>
            <a:ext cx="2072942" cy="36852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1401" y="1343968"/>
            <a:ext cx="2072942" cy="36852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001" y="1342002"/>
            <a:ext cx="2072942" cy="36852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 panose="020B0704020202020204"/>
                <a:cs typeface="Arial" panose="020B0704020202020204"/>
              </a:rPr>
              <a:t>Art </a:t>
            </a:r>
            <a:r>
              <a:rPr sz="2000" b="1" spc="-100" dirty="0">
                <a:latin typeface="Arial" panose="020B0704020202020204"/>
                <a:cs typeface="Arial" panose="020B0704020202020204"/>
              </a:rPr>
              <a:t>Direct</a:t>
            </a: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or,</a:t>
            </a:r>
            <a:endParaRPr lang="en-US" sz="2000" b="1" spc="-100" dirty="0"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Graphic Designer</a:t>
            </a:r>
            <a:endParaRPr sz="2000" dirty="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 panose="020B0704020202020204"/>
                <a:cs typeface="Arial" panose="020B0704020202020204"/>
              </a:rPr>
              <a:t>Graphic Design, Motion Graphics and UI Design</a:t>
            </a:r>
            <a:endParaRPr lang="en-US" sz="2000" b="1" spc="-75" dirty="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4" name="Picture 3" descr="A picture containing book, sitting, computer, table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94" y="593429"/>
            <a:ext cx="8454746" cy="5284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 panose="020B0704020202020204"/>
                <a:cs typeface="Arial" panose="020B0704020202020204"/>
              </a:rPr>
              <a:t>Art </a:t>
            </a:r>
            <a:r>
              <a:rPr sz="2000" b="1" spc="-100" dirty="0">
                <a:latin typeface="Arial" panose="020B0704020202020204"/>
                <a:cs typeface="Arial" panose="020B0704020202020204"/>
              </a:rPr>
              <a:t>Direct</a:t>
            </a: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or,</a:t>
            </a:r>
            <a:endParaRPr lang="en-US" sz="2000" b="1" spc="-100" dirty="0"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 panose="020B0704020202020204"/>
                <a:cs typeface="Arial" panose="020B0704020202020204"/>
              </a:rPr>
              <a:t>Graphic Designer</a:t>
            </a:r>
            <a:endParaRPr sz="2000" dirty="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/>
                <a:cs typeface="Arial" panose="020B0704020202020204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704020202020204"/>
              <a:cs typeface="Arial" panose="020B0704020202020204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 panose="020B0704020202020204"/>
                <a:cs typeface="Arial" panose="020B0704020202020204"/>
              </a:rPr>
              <a:t>Graphic Design, Motion Graphics and UI Design</a:t>
            </a:r>
            <a:endParaRPr lang="en-US" sz="2000" b="1" spc="-75" dirty="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3" name="Picture 2" descr="A close up of a bottle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24" y="973623"/>
            <a:ext cx="3498715" cy="3498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70627" y="2277342"/>
            <a:ext cx="3498715" cy="3498715"/>
          </a:xfrm>
          <a:prstGeom prst="rect">
            <a:avLst/>
          </a:prstGeom>
        </p:spPr>
      </p:pic>
      <p:sp>
        <p:nvSpPr>
          <p:cNvPr id="14" name="object 8"/>
          <p:cNvSpPr txBox="1"/>
          <p:nvPr/>
        </p:nvSpPr>
        <p:spPr>
          <a:xfrm>
            <a:off x="8833207" y="5776238"/>
            <a:ext cx="194787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704020202020204"/>
                <a:cs typeface="Arial" panose="020B0704020202020204"/>
              </a:rPr>
              <a:t>CLICK TO PLAY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Arial" panose="020B0704020202020204"/>
              <a:cs typeface="Arial" panose="020B0704020202020204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4425503" y="4579021"/>
            <a:ext cx="194787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704020202020204"/>
                <a:cs typeface="Arial" panose="020B0704020202020204"/>
              </a:rPr>
              <a:t>CLICK TO PLAY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WPS Presentation</Application>
  <PresentationFormat>Widescreen</PresentationFormat>
  <Paragraphs>119</Paragraphs>
  <Slides>20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SimSun</vt:lpstr>
      <vt:lpstr>Wingdings</vt:lpstr>
      <vt:lpstr>Arial</vt:lpstr>
      <vt:lpstr>Calibri</vt:lpstr>
      <vt:lpstr>Arial Black</vt:lpstr>
      <vt:lpstr>微软雅黑</vt:lpstr>
      <vt:lpstr>汉仪旗黑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Budweiser</vt:lpstr>
      <vt:lpstr>Budweiser</vt:lpstr>
      <vt:lpstr>Budweiser</vt:lpstr>
      <vt:lpstr>Budweiser</vt:lpstr>
      <vt:lpstr>Budweiser</vt:lpstr>
      <vt:lpstr>Budweiser</vt:lpstr>
      <vt:lpstr>Nivea Men</vt:lpstr>
      <vt:lpstr>Nivea Men</vt:lpstr>
      <vt:lpstr>OBJECTIVE</vt:lpstr>
      <vt:lpstr>UX</vt:lpstr>
      <vt:lpstr>Splash page &amp; onboarding  page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Dumebi</dc:creator>
  <cp:lastModifiedBy>knwsa</cp:lastModifiedBy>
  <cp:revision>14</cp:revision>
  <dcterms:created xsi:type="dcterms:W3CDTF">2021-04-14T16:24:39Z</dcterms:created>
  <dcterms:modified xsi:type="dcterms:W3CDTF">2021-04-14T16:24:39Z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1900-01-00T00:00:00Z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1900-01-00T00:00:00Z</vt:filetime>
  </property>
  <property fmtid="{D5CDD505-2E9C-101B-9397-08002B2CF9AE}" pid="5" name="KSOProductBuildVer">
    <vt:lpwstr>1033-3.1.2.5330</vt:lpwstr>
  </property>
</Properties>
</file>